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 flipV="1">
            <a:off x="0" y="76342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0" y="4663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PWC comparison (</a:t>
            </a:r>
            <a:r>
              <a:rPr lang="en-US" altLang="ja-JP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MWR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 vs. MAX-DOAS)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290620"/>
            <a:ext cx="8712200" cy="438628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66800" y="6184402"/>
            <a:ext cx="749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dirty="0">
                <a:latin typeface="Arial" panose="020B0604020202020204" pitchFamily="34" charset="0"/>
                <a:cs typeface="Arial" panose="020B0604020202020204" pitchFamily="34" charset="0"/>
              </a:rPr>
              <a:t>Precipitable water content (g cm</a:t>
            </a:r>
            <a:r>
              <a:rPr lang="en-GB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GB" altLang="ja-JP" dirty="0">
                <a:latin typeface="Arial" panose="020B0604020202020204" pitchFamily="34" charset="0"/>
                <a:cs typeface="Arial" panose="020B0604020202020204" pitchFamily="34" charset="0"/>
              </a:rPr>
              <a:t> or cm) = </a:t>
            </a:r>
            <a:r>
              <a:rPr lang="en-GB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VCD×18.0</a:t>
            </a:r>
            <a:r>
              <a:rPr lang="en-GB" altLang="ja-JP" dirty="0">
                <a:latin typeface="Arial" panose="020B0604020202020204" pitchFamily="34" charset="0"/>
                <a:cs typeface="Arial" panose="020B0604020202020204" pitchFamily="34" charset="0"/>
              </a:rPr>
              <a:t> / (6.02×10</a:t>
            </a:r>
            <a:r>
              <a:rPr lang="en-GB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GB" altLang="ja-JP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ja-JP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61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23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48</cp:revision>
  <dcterms:created xsi:type="dcterms:W3CDTF">2013-05-01T02:16:19Z</dcterms:created>
  <dcterms:modified xsi:type="dcterms:W3CDTF">2018-11-08T10:51:24Z</dcterms:modified>
</cp:coreProperties>
</file>